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AD42E-7471-4095-A3E9-201FF7A1581A}" type="datetimeFigureOut">
              <a:rPr lang="en-US" smtClean="0"/>
              <a:t>6/26/21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1AC25-C76D-4467-9502-DE1F99857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49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09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1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6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4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4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49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2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5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0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2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0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11373-9132-481A-A14B-72D64D9D0423}" type="datetimeFigureOut">
              <a:rPr lang="en-US" smtClean="0"/>
              <a:t>6/26/21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4411E-CE59-4C0F-BD64-70E9081FF0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4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FINANCIAL MODEL RED FLAGS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Revenue </a:t>
            </a:r>
          </a:p>
          <a:p>
            <a:pPr lvl="1"/>
            <a:r>
              <a:rPr lang="en-US" dirty="0"/>
              <a:t>Yr 1:  believable?</a:t>
            </a:r>
          </a:p>
          <a:p>
            <a:pPr lvl="1"/>
            <a:r>
              <a:rPr lang="en-US" dirty="0"/>
              <a:t>Yr 5: enough to get excited about?</a:t>
            </a:r>
          </a:p>
          <a:p>
            <a:pPr lvl="1"/>
            <a:r>
              <a:rPr lang="en-US" dirty="0"/>
              <a:t>Growth rate – achievable?</a:t>
            </a:r>
          </a:p>
          <a:p>
            <a:pPr lvl="1"/>
            <a:r>
              <a:rPr lang="en-US" dirty="0"/>
              <a:t>What is the metric that drives your revenue?</a:t>
            </a:r>
          </a:p>
          <a:p>
            <a:r>
              <a:rPr lang="en-US" dirty="0"/>
              <a:t>EBITDA and NI margins</a:t>
            </a:r>
          </a:p>
          <a:p>
            <a:pPr lvl="1"/>
            <a:r>
              <a:rPr lang="en-US" dirty="0"/>
              <a:t>How do they compare with industry comps?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5E544-EA6C-4C23-9643-A60AB827734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8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FINANCIAL MODEL RED FLAGS (</a:t>
            </a:r>
            <a:r>
              <a:rPr lang="en-US" b="1" dirty="0" err="1"/>
              <a:t>cont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 low point/amount</a:t>
            </a:r>
          </a:p>
          <a:p>
            <a:pPr lvl="1"/>
            <a:r>
              <a:rPr lang="en-US" dirty="0"/>
              <a:t>When is it and is it too low?</a:t>
            </a:r>
          </a:p>
          <a:p>
            <a:r>
              <a:rPr lang="en-US" dirty="0"/>
              <a:t>When will you achieve cash flow BE?</a:t>
            </a:r>
          </a:p>
          <a:p>
            <a:pPr lvl="1"/>
            <a:r>
              <a:rPr lang="en-US" dirty="0"/>
              <a:t>What are the metrics that drive this?</a:t>
            </a:r>
          </a:p>
          <a:p>
            <a:r>
              <a:rPr lang="en-US" dirty="0"/>
              <a:t>Revenue per employee</a:t>
            </a:r>
          </a:p>
          <a:p>
            <a:pPr lvl="1"/>
            <a:r>
              <a:rPr lang="en-US" dirty="0"/>
              <a:t>How does it compare to industry comps?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5E544-EA6C-4C23-9643-A60AB827734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60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INVESTMENT OPPORTUNITY AND ROI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Size of seed/follow-on round</a:t>
            </a:r>
          </a:p>
          <a:p>
            <a:pPr lvl="1"/>
            <a:r>
              <a:rPr lang="en-US" dirty="0"/>
              <a:t>Use of funds</a:t>
            </a:r>
          </a:p>
          <a:p>
            <a:pPr lvl="1"/>
            <a:r>
              <a:rPr lang="en-US" dirty="0"/>
              <a:t>Milestones that you will be able to achieve</a:t>
            </a:r>
          </a:p>
          <a:p>
            <a:r>
              <a:rPr lang="en-US" dirty="0"/>
              <a:t>Valuation</a:t>
            </a:r>
          </a:p>
          <a:p>
            <a:pPr lvl="1"/>
            <a:r>
              <a:rPr lang="en-US" dirty="0"/>
              <a:t>Can you justify it in terms of risk?</a:t>
            </a:r>
          </a:p>
          <a:p>
            <a:r>
              <a:rPr lang="en-US" dirty="0"/>
              <a:t>Exit Strategy</a:t>
            </a:r>
          </a:p>
          <a:p>
            <a:pPr lvl="1"/>
            <a:r>
              <a:rPr lang="en-US" dirty="0"/>
              <a:t>Can you justify with specific examples?</a:t>
            </a:r>
          </a:p>
          <a:p>
            <a:pPr lvl="1"/>
            <a:r>
              <a:rPr lang="en-US" dirty="0"/>
              <a:t>Are the returns big enough?</a:t>
            </a:r>
          </a:p>
          <a:p>
            <a:pPr lvl="1"/>
            <a:r>
              <a:rPr lang="en-US" dirty="0"/>
              <a:t>Are they believable?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866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145</Words>
  <Application>Microsoft Macintosh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FINANCIAL MODEL RED FLAGS</vt:lpstr>
      <vt:lpstr>FINANCIAL MODEL RED FLAGS (cont)</vt:lpstr>
      <vt:lpstr>INVESTMENT OPPORTUNITY AND ROI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MODEL RED FLAGS</dc:title>
  <dc:subject/>
  <dc:creator/>
  <cp:keywords/>
  <dc:description/>
  <cp:lastModifiedBy>Sourinsack,Phonepaseuth</cp:lastModifiedBy>
  <cp:revision>10</cp:revision>
  <dcterms:created xsi:type="dcterms:W3CDTF">2018-10-02T14:54:31Z</dcterms:created>
  <dcterms:modified xsi:type="dcterms:W3CDTF">2021-06-26T16:45:44Z</dcterms:modified>
  <cp:category/>
</cp:coreProperties>
</file>